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5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40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ев.сиян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арктика на глобусе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ев.сиян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олен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5240"/>
            <a:ext cx="3886200" cy="4663440"/>
          </a:xfrm>
          <a:prstGeom prst="rect">
            <a:avLst/>
          </a:prstGeom>
        </p:spPr>
      </p:pic>
      <p:pic>
        <p:nvPicPr>
          <p:cNvPr id="5" name="Рисунок 4" descr="стадо оденей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5328" y="2970276"/>
            <a:ext cx="5828672" cy="3887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ев.сиян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бел.мед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257800" cy="3505200"/>
          </a:xfrm>
          <a:prstGeom prst="rect">
            <a:avLst/>
          </a:prstGeom>
        </p:spPr>
      </p:pic>
      <p:pic>
        <p:nvPicPr>
          <p:cNvPr id="5" name="Рисунок 4" descr="бел.медв.в вод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3085886"/>
            <a:ext cx="5026342" cy="3772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ев.сиян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морж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9511"/>
            <a:ext cx="9144000" cy="6098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ев.сиян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тюлень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243575" cy="4191000"/>
          </a:xfrm>
          <a:prstGeom prst="rect">
            <a:avLst/>
          </a:prstGeom>
        </p:spPr>
      </p:pic>
      <p:pic>
        <p:nvPicPr>
          <p:cNvPr id="5" name="Рисунок 4" descr="беле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3251200"/>
            <a:ext cx="5410200" cy="360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ев.сиян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песец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29200" cy="3771900"/>
          </a:xfrm>
          <a:prstGeom prst="rect">
            <a:avLst/>
          </a:prstGeom>
        </p:spPr>
      </p:pic>
      <p:pic>
        <p:nvPicPr>
          <p:cNvPr id="6" name="Рисунок 5" descr="песец летом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2656088"/>
            <a:ext cx="4800600" cy="4201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ев.сиян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леменг зимо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81000"/>
            <a:ext cx="4341350" cy="3633288"/>
          </a:xfrm>
          <a:prstGeom prst="rect">
            <a:avLst/>
          </a:prstGeom>
        </p:spPr>
      </p:pic>
      <p:pic>
        <p:nvPicPr>
          <p:cNvPr id="7" name="Рисунок 6" descr="леменг летом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714884"/>
            <a:ext cx="4300581" cy="3914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ев.сиян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аркт.беля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829300" cy="3886200"/>
          </a:xfrm>
          <a:prstGeom prst="rect">
            <a:avLst/>
          </a:prstGeom>
        </p:spPr>
      </p:pic>
      <p:pic>
        <p:nvPicPr>
          <p:cNvPr id="5" name="Рисунок 4" descr="акрт.беляк откопал мох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3857624"/>
            <a:ext cx="4800600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ев.сиян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олен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1828800" cy="2194560"/>
          </a:xfrm>
          <a:prstGeom prst="rect">
            <a:avLst/>
          </a:prstGeom>
        </p:spPr>
      </p:pic>
      <p:pic>
        <p:nvPicPr>
          <p:cNvPr id="5" name="Рисунок 4" descr="бел.мед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0" y="152400"/>
            <a:ext cx="3200400" cy="2133600"/>
          </a:xfrm>
          <a:prstGeom prst="rect">
            <a:avLst/>
          </a:prstGeom>
        </p:spPr>
      </p:pic>
      <p:pic>
        <p:nvPicPr>
          <p:cNvPr id="6" name="Рисунок 5" descr="морж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2438400"/>
            <a:ext cx="3201069" cy="2135088"/>
          </a:xfrm>
          <a:prstGeom prst="rect">
            <a:avLst/>
          </a:prstGeom>
        </p:spPr>
      </p:pic>
      <p:pic>
        <p:nvPicPr>
          <p:cNvPr id="7" name="Рисунок 6" descr="тюлень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24400" y="2362200"/>
            <a:ext cx="3200399" cy="2148268"/>
          </a:xfrm>
          <a:prstGeom prst="rect">
            <a:avLst/>
          </a:prstGeom>
        </p:spPr>
      </p:pic>
      <p:pic>
        <p:nvPicPr>
          <p:cNvPr id="9" name="Рисунок 8" descr="песец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5000" y="152401"/>
            <a:ext cx="2985757" cy="2133599"/>
          </a:xfrm>
          <a:prstGeom prst="rect">
            <a:avLst/>
          </a:prstGeom>
        </p:spPr>
      </p:pic>
      <p:pic>
        <p:nvPicPr>
          <p:cNvPr id="11" name="Рисунок 10" descr="леменг зимой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" y="4652552"/>
            <a:ext cx="2635250" cy="2205448"/>
          </a:xfrm>
          <a:prstGeom prst="rect">
            <a:avLst/>
          </a:prstGeom>
        </p:spPr>
      </p:pic>
      <p:pic>
        <p:nvPicPr>
          <p:cNvPr id="12" name="Рисунок 11" descr="аркт.беляк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62600" y="4724400"/>
            <a:ext cx="2895600" cy="193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0</Words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root</dc:creator>
  <cp:lastModifiedBy>root</cp:lastModifiedBy>
  <cp:revision>6</cp:revision>
  <dcterms:created xsi:type="dcterms:W3CDTF">2021-01-31T16:18:53Z</dcterms:created>
  <dcterms:modified xsi:type="dcterms:W3CDTF">2021-02-01T11:03:00Z</dcterms:modified>
</cp:coreProperties>
</file>