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</p:sldIdLst>
  <p:sldSz cx="6858000" cy="9144000" type="screen4x3"/>
  <p:notesSz cx="6877050" cy="100028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948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моро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148" y="-304800"/>
            <a:ext cx="6890296" cy="9753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1371600"/>
            <a:ext cx="433939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Лексическая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«Дары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северной природы.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Ягоды. Грибы»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6741" y="1600200"/>
            <a:ext cx="5630259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Грибы под дубом</a:t>
            </a: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поляне дуб зеленый (поднимают руки вверх, разводят пальцы)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Потянулся к небу кроной. (тянутся на носочках)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на ветках среди леса (покачивают руками)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Щедро желуди развесил.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внизу грибы растут, (наклоняются вперед)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Их так много нынче тут!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ленись и не стесняйся, (собирают «грибы»)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 грибами наклоняйся.</a:t>
            </a:r>
          </a:p>
          <a:p>
            <a:pPr fontAlgn="base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Летом</a:t>
            </a: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Раз, два, три, четыре, пять, (скачут на месте)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Будем летом мы играть,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Будем плавать и качаться, («плывут»)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Будем прыгать и кататься, (прыгают)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Будем бегать, загорать (бегают)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грибочки собирать.</a:t>
            </a:r>
          </a:p>
          <a:p>
            <a:pPr fontAlgn="base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Гномы</a:t>
            </a: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Утром гномы в лес пошли. (шаг на месте)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дороге гриб нашли. (наклон вперёд, выпрямиться, руки на поясе)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за ним-то раз, два, три — (наклоны туловища из стороны в сторону)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Показались ещё три! (руки вперёд, затем в сторону)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пока грибы срывали, (наклоны вперёд, руки к полу)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Гномы в школу опоздали. (руки к щекам и покачать головой из стороны в сторону)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Побежали, заспешили (бег на месте)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грибы все уронили! (присесть)</a:t>
            </a: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(А. Прокофьев)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2084487"/>
            <a:ext cx="368389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 грибами</a:t>
            </a: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 зверюшки на опушке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Ищут грузди и волнушки. (Дети идут в хороводе)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Белочки скакали, (Скачут вприсядку)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Рыжики срывали. (Срывают воображаемые грибы)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Лисичка бежала, (Бегут по кругу)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Лисички собирала. (Собирают воображаемые грибы)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Скакали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зайчатки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(Скачут стоя)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Искали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опятки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(Срывая воображаемые грибы)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Медведь проходил, (Идут вразвалку)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Мухомор раздавил. (Затем топают правой ногой)</a:t>
            </a: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(В.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Нищева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 грибами</a:t>
            </a: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шли, шли, шли, (маршируют, руки на поясе)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Боровик нашли. (наклонились)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Раз, два, три, четыре, пять, (маршируют)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идем искать опять. (наклоны вперед)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в лесок пойдем, (маршируют)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грибок найдем.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шапочке нарядной, (изображают шляпку гриба)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Светло-шоколадной.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 не прячь, грибок, (закрывают лицо руками)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 листок свой бок! (руки на поясе)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1447800"/>
            <a:ext cx="546752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Пальчиковая гимнастика: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Грибы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Топ-топ – пять шагов,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(дети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«шагают»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пальчиками по столу)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туесочке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пять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(сгибают и разгибают кулачки)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Мухомор красный –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 опасный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второй – лисичка,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Рыжая косичка.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Третий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 – волнушка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Розовое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ушко.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четвёртый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 – сморчок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Бородатый старичок.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Пятый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 – белый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Ешь его смело!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(на каждое двустишие дети разгибают по одному пальчику, начиная с большого)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04386" y="4724400"/>
            <a:ext cx="519161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Игра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«Назови много»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Дети должны закончить предложение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«В лесу много…»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(грибов, ягод, животных, деревьев, листьев и т. д.)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Игра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«Что это?»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 должны закончить предложение, а потом повторить его полностью.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Земляника, черника, брусника – это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ягоды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«Удачливый грибник»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Взрослый называет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в единственном числе, а ребёнку предлагает стать 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«Удачливым 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грибником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и найти много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Образец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Взрослый: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«Я нашёл подберёзовик»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Ребёнок: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«Я нашёл много подберёзовиков»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Маслёнок – много маслят . Лисичка – много лисичек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Моховик – много моховиков . Подосиновик – много подосиновиков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Боровик – много боровиков . Сыроежка – много сыроежек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Опёнок – много опят.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816114"/>
            <a:ext cx="3063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Речевыеигры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181755"/>
            <a:ext cx="6003118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«Запасливая Белка»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Взрослый предлагает ребёнку поиграть в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«Запасливых Белок»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и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этого им понадобятся грибы. Вместе с ребёнком рисует на небольших листах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бумаги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или делают аппликации, так чтобы на каждом был один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Затем он предлагает спрятать запасы.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Например: взрослый: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«Я спрячу 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гриб под стол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Ребёнок: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«Я спрячу 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гриб в шкаф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Когда все 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грибы спрятаны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взрослый предлагает их найти.</a:t>
            </a:r>
          </a:p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«Я нашёл 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гриб за дверью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Игра с мячом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 будете бросать мяч, называя при этом гриб, ребёнок в ответ тоже должен назвать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какой–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гриб; победит тот, кто назовет гриб последним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(боровик, подосиновик, 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подберезовик, моховик,   масленок,   волнушка,   сыроежка,   лисичка,   рыжик, груздь).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 же можно поиграть, называя ягоды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(малина, чер­ника, голубика, брусника, 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морошка, рябина, клюква, земляника, ежевика).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Звуковая игра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Назвать гриб и ягоду, названия которых начинаются со звука [Б]? Это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боровик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 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брусника.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Вспомнить названия грибов и ягод, начинающиеся со звука [М]?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моховик, масленок, малина, морошка.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Лексико-грамматические игры и упражнения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Подбери слово».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Воспитатель спрашивает детей: «Что можно делать с грибами?»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(Искать, собирать, 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срезать, мыть, чистить, варить, жарить, сушить, солить, есть, пробовать и т. д.)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Ана­логично проводится игра со словом 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ягоды.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«Что приготовим?»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Образование относительных прила­гательных от существительных: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 малины — малиновое варенье; из грибов — грибной суп; из клюквы — клюквенный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морс; из грибов — грибной соус и т. д.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связной речи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Составление рассказа 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«Грибы и ягоды»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«Мухомор — это гриб. Он растет в лесу. Мухомор несъедобный. Он ядовитый.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Мухомор морит мух своим ядом, поэтому он так и называется. У него красная шляпка с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белыми пятнышками и белая ножка с воротничком.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Подосиновик — это гриб. Он растет в лесу под осиной, поэтому он гак и называется.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него красная шляпка и толстая ножка. Подоси­новик съедобный. Его можно варить,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жарить, солить, мариновать. Это полезный гриб.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Шиповник — это ягода. Она растет в лесу на кустах. Кусты колю­чие, у них шипы.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Шиповник красный, внутри у него — маленькие ко­сточки. Шиповник очень полезный,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нем много витаминов». Дети хором повторяют рассказ. Затем логопед просит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кого-нибудь еще раз рассказать о грибах и ягодах.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752600"/>
            <a:ext cx="6096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Продолжипредложение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     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пошли в лес за опятами, маслятами... (лисичками, волнушками, сыроежками...).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Грибы растут... (в лесу, в чаще, на опушке, вокруг пней и деревьев, во мху, в траве...).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лесу растет много волнушек, груздей... Грибы можно сорвать, срезать... (положить в корзину, принести домой, почистить, нарезать, отварить, посушить, засолить, замариновать, пожарить).</a:t>
            </a: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Вопросы на засыпку!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опушке три волнушки. Чего больше — опушек или волнушек?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                       Чего в лесу больше — грибов или белых грибов?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                     Стоят на полянке две сыроежки да поганка. Чего больше — шляпок или ножек?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лучше найти — 5 мухоморов или 1 боровик? Почему?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Чего в лесу больше — ягод или брусники? Почему?</a:t>
            </a: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Вспомни, как ты летом ходил за грибами, и ответь на вопросы.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  Где это было?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  С кем и куда ты ходил за грибами?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  Какая была погода?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  Какие грибы ты нашел?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  Что с этими грибами потом сделали</a:t>
            </a:r>
            <a:r>
              <a:rPr lang="ru-RU" sz="1200" dirty="0" smtClean="0"/>
              <a:t>?</a:t>
            </a: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Угости товарища.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Ребенок вспоминает свое любимое блюдо, рассказывает, как он его «сделал», и «угощает» им соседа. Например: «Я набрал в лесу бруснику, сварил варенье и угощаю тебя бруснич­ным вареньем». Или: «Я собрал в лесу грибов, отварил, пожарил их и угощу тебя жаренными грибами  и т.д..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лишнее и почему?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Поганка, сыроежка, шишка, мухомор.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Подосиновик, масленок, мухомор, моховик.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Клюква, болото, брусника, голубика. 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Солить, варить, подметать, мариноват</a:t>
            </a:r>
            <a:r>
              <a:rPr lang="ru-RU" sz="1200" dirty="0" smtClean="0"/>
              <a:t>ь.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600200"/>
            <a:ext cx="5867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Упражнение на внимание «Выдели и запомни названия грибов»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Цели: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уметь внимательно слушать зарифмованный текст, вы­делять из него и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запоминать названия грибов; выбирать из картинок ту, на которой изображен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названный гриб, выделять его части.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Педагог читает детям зарифмованный текст. 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Подберезовик стоит, что-то грустный он на вид.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На него из-под осины подосиновик глядит. 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На поляне две подружки —очень толстые свинушки.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 ними весело болтают неразлучные волнушки. 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Вот под елкою лисички, ярко-рыжие сестрички. 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Рядом скользкие маслята, на пеньке растут опята. 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 во мху боровики, всей семьей здоровяки, 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Дружно рядышком сидят и в корзину не хотят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Что будет с грибами, если...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уметь устанавливать последовательность событий,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вы­ражать это в предложении.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Педагог предлагает детям варианты по своему выбору.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  Что будет, если лето засушливое?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*Что будет, если в лесу постоянная влажность от дождей?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*Что будет, если осенью придут ранние заморозки?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    Что будет, если гриб вырвать вместе с грибницей?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    Что будет, если грибы долго не собирать?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   *  Что будет, если человек не разбирается в съедобных и несъе­добных грибах?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   * Что будет, если грибник не ориентируется в лесу?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   *Что будет, если грибы плохо проварить?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   *Что будет, если уничтожить все несъедобные и ложные грибы?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От какого слова произошло название гриба?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уметь объяснять происхождение названия грибов: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ли­сички, маслята, волнушки, белый гриб, мухомор, сыроежки.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143000"/>
            <a:ext cx="2683492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Всем ветрам и ветеркам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последнюю рубашку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Раздарил по лоскуткам. (осенний лес)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Среди осенней желтизны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они, конечно, не видны.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Шапочки да ножки –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вот и все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Ермошки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(грибы)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Стоял на крепкой ножке,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Теперь лежит в лукошке.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Пока дети — каждый в берете,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Повзрослели — шляпы надели.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Стоит Антошка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одной ножке.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 его ищут,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он не откликается.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Хороводами и в ряд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шляпах молодцы стоят.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Кто ни пройдёт,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Им поклон отдаёт. (грибы)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кого шапка без головы,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нога без сапога?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Маленький, удаленький,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Сквозь землю прошёл,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Красну шапочку нашёл.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Шапочка да ножка —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Вот и весь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Ерошка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(гриб)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1143000"/>
            <a:ext cx="307667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пузатенький сидит,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Из-под кустика глядит.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белой ножкою внизу,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тёмной шапкой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наверу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(белый гриб)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Крепкий, плотный, очень статный,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шляпе бурой и нарядной.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 гордость всех лесов!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Настоящий царь грибов! (белый гриб)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Ходят в рыженьких беретах —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Осень в лес приносят летом.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Очень дружные сестрички,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Называются ...  (лисички)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Яркий рыженький грибок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 найти сегодня смог.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Словно дружные сестрички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Прячутся в траве -… (лисички)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Бегать вовсе не умеют,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Огоньком в траве желтеют.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Без хвостов они с сестричкой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Хоть зовутся и …  (лисички)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пеньке сидят братишки.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 в веснушках, как мальчишки.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Эти дружные ребята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Называются... (опята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 берёзками грибочки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 подняли, ну и пусть,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Наберём, засолим в бочки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Ценный, вкусный белый …  (груздь)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Вдоль лесных дорожек много белых ножек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шляпках разноцветных, издали заметных.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Собирай, не мешкай,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 ... (сыроежки).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457200"/>
            <a:ext cx="2110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990600"/>
            <a:ext cx="2448684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виду гриб я хороший: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Шапка красная в горошек.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 обходят все меня,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пригоден в пищу я.   (мухомор)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в лесу стоял,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Никто его не брал,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красной шапке модной,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Никуда не годный.  (мухомор)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Возле леса на опушке,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Украшая тёмный бор,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Вырос пёстрый, как Петрушка,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Ядовитый …   (мухомор)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вот кто-то важный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беленькой ножке.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с красной шляпкой,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шляпке горошки.  (мухомор)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лесной опушке дальней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Яркий гриб стоит печально: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Хоть и славный он на вид,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 уж очень ядовит. (мухомор)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Знают даже малыши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Красно-белые грибы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Те, что с мухами не дружат,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бери ты их на ужин –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Несъедобен этот гриб,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Хоть красавец он на вид.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Называют с давних пор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Гриб тот красный - ..  (мухомор)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990600"/>
            <a:ext cx="2932213" cy="7201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спорю — не белый,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Я, братцы, попроще.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Расту я обычно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берёзовой роще.  (подберезовик)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 в красной шапочке расту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Среди корней осиновых,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Меня узнаешь за версту,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Зовусь я ...    (подосиновик)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красной шляпе под осиной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шляпе жёлтый лист прилип.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Полезай скорей в корзину!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Съедобный, вкусный гриб.(Подосиновик)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Вот и модницы сестрички,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у них свои привычки-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Шляпки есть любого цвета,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 проверить можешь это. (сыроежки)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пеньках растут в лесу,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веснушки на носу.  (опята)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Словно в масле их головки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укрыться могут ловко.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Очень славные ребята —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Золотистые…(Маслята)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Странный гриб, как конус шляпа,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Пористый, на вид – растяпа.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виду он, как старичок..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зовут его?   (сморчок)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Когда растёт – асфальт ломает,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Сухую землю пробивает,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Среди грибов он чемпион,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Деликатесный …  (шампиньон)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9376" y="1219200"/>
            <a:ext cx="2980624" cy="6019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 деревом красуется,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Похожий на ракушку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Зовётся он …   (волнушка)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Розовый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приятный цвет,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колечек яркий след.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 волнуются подружки,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 же грибы …  (волнушки)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Я, поганка не простая,-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Очень ядовитая.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Да, представьте, я такая,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Тайной вся покрытая!  (бледная поганка)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Тот грибочек очень бледен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никем ещё не еден,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Потому что ядовит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очень этим знаменит.  (бледная поганка)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грибы она сердита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от злости ядовита.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Вот лесная хулиганка!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 – бледная… (поганка)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Скромный, тоненький и бледный..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Этот гриб, представьте, вредный.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Попадёт грибочек в суп –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Вас в больницу увезут.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Потому что ядовитый,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на всех вокруг сердитый.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оставим на полянке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Эту вредную .. (поганку).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0477" y="1855887"/>
            <a:ext cx="251652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Брусника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Листочки — с глянцем,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Ягодки — с румянцем,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сами кусточки —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выше кочки.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Земляника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нагнёмся до земли,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Чтоб наполнить кузовки.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Стебельки раздвигаем —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Огоньки собираем.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Клюква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сенокос — горька,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в мороз — сладка. Что за ягодка?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Эту ягоду найдёте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большом лесном болоте,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Словно там набросаны,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Красные горошины.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Малина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Бусы красные висят,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 кустов на нас глядят.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Очень любят бусы эти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Дети, птицы и медведи.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19615" y="1371600"/>
            <a:ext cx="223798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скажите на болотах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мягких травах прячется?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Царской ягодой зовётся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она не дачница.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Цветом на янтарь похожа,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виду на малину…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Её Пушкин полюбил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Больше, чем калину.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Соберём мы, что в лукошко,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Осенью в лесу? …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(Морошку)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 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за ягода такая – </a:t>
            </a: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голубая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голубая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болоте, там и тут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эти ягоды растут.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Ягодка как капелька,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чуть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продолговатенька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кустике качается,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она называется?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(Голубика)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Хорошо в лесу ребятам –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Побывали там вчера.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Сочных ягод, сизоватых,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Притащили два ведра!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Думали, их ждёт черника,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попалась ...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(Голубика)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 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Ягодки в лесу, на кочках,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Укрываются в листочках.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Синяя у всех туника...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Ищём что мы? ...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(Голубику)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95935" y="1915954"/>
            <a:ext cx="2071465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Черника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лесу на болоте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 травку найдёте,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на ней синеет гроздь —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Кисло-сладких ягод горсть.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болоте уродилась,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мягкой травке притаилась.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Желтенькая брошка —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Ягодка...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(Морошка)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лес ходили мы не зря –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болотных кочках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Ягод цвета янтаря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Там набрали сочных.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 и просится в лукошко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Эта чудная ...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(Морошка)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полезна, и вкусна!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Недозрелая - красна,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Пожелтеет - не зевай,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в лукошко собирай!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Хороша в желе, пирожных.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Эта ягода - ...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(Морошка)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3051750"/>
            <a:ext cx="6324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Возле леса жить — голодному не быть.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Всякий гриб в руки берут, да не всякий в кузовок кладут.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Грибов ищут — по лесу рыщут.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любит земле кланяться, без грибов не останется.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пораньше встает, тот грибки в кузов кладет.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Лесная сторонка не только волка, но и мужика прокормит.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Любят грибы за нос водить.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заламывай рябину не вызревши, не ешь грибов не вызнавши.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поклонясь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грибу до земли, не поднять его в лукошко.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кем по грибки, с тем и по ягодки.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маслом да со сметаной грибы есть хорошо.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Грибы растут в бору, а ягоды на полянке.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Кто пораньше встаёт, тот грибки соберёт, а сонливый да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ленивый идут после за крапивой.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снегу грибы не ищи.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4668" y="1959114"/>
            <a:ext cx="5839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Пословицы и поговорки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1797546"/>
            <a:ext cx="321203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грибы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Брызжет дождик всё сильней.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лес пора идти скорей.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Там, небось, на каждой кочке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Повылазили грибочки.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бы нам успеть, пока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Нет там Саньки-грибника.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глазастый – так и знай: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Соберёт весь урожай!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Сыроежки и маслята,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Грузди, рыжики, опята…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Полон, полон кузовок!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лес придём ещё разок.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Полак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600200"/>
            <a:ext cx="21956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Бархатная шапочка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Бархатная шапочка,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серенькая тапочка.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Подосиновик так ярок,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словно праздничный подарок,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конечно, не напрасно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называется он красным.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Ляховицкая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729877"/>
            <a:ext cx="20494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Мухомор – красивый гриб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Мухомор – красивый гриб,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Только очень ядовит.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Лоси лишь его едят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при этом говорят: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Нет надёжнее микстуры: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Съел – и нет температуры.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Лечит коклюш и бронхит,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Съел – и горло не болит!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Мухомор – целебный гриб,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для нас не ядовит.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Автор: Трусов 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607475"/>
            <a:ext cx="261065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Модник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Ну, до чего смешной он,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одноножка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Большая шляпа – вот и вся одёжка!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 хоть нога была бы в сапоге –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то ведь шляпа – прямо на ноге!..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 догадался, маленький дружок,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Кто – МОДНИК?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Ну, конечно же, – грибок!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Полак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5821740"/>
            <a:ext cx="21254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Коренастый боровик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Коренастый боровик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виду быть не привык.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 кустом сидит он смело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 меня ему нет дела.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Наклонюсь и срежу ножку.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Землю счищу, и – в лукошко.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Автор: Новикова Р.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762000"/>
            <a:ext cx="1501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Стихи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7926" y="2438400"/>
            <a:ext cx="2239074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Белочка взяла лукошко —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скорей в дорогу.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Ей известно — в голубике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Витаминов много.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дороге размышляла: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Сделали с уменьем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Голубичное с кислинкой,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Вкусное варенье.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знакомого болота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Голубика зреет.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кустах растёт высоких,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Васильков синее.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Собирала голубику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Белка до заката.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смогла поднять лукошко — </a:t>
            </a: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Cuлы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маловато.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бы белка добралась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 своею ношей?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Ей рогатый лось помог,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Добрый и хороший.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371600"/>
            <a:ext cx="172951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Собирать чернику —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Дело непростое: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Комары кусают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летят за мною.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траве росинки —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Солнце только встало.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Первая в корзинку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Ягодка упала.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Синяя, как небо,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зовут черника.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Полную корзинку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Ягод набери-ка.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Солнышко в зените.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Заболела спинка.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меня черники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Полная корзинка.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Синие ладошки,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Значит, губы тоже.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Бабушке черники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Набрала я всё же.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Хватит на варенье,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пирог черничный.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Лес, тебе спасибо, 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 у нас отличный!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07037" y="1600200"/>
            <a:ext cx="196996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Надену на ножки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Резиновые сапожки.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болото пойду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морошку там найду.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морошка, как матрешка,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одной ноге стоит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оранжевыми щечками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Из – под шапочки глядит.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553200"/>
            <a:ext cx="1990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Знайте, детки, земляника –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 дикая клубника.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Плодоносит она рано,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лесных растёт полянах.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5540276"/>
            <a:ext cx="17870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лесу на болоте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 клюкву найдёте.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плетёной корзине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Домой принесёте.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Потом очень тщательно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Переберёте,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И, сахар добавив,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Её перетрёте.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Когда вы вкуснятину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Эту лизнёте –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 любовью подумаете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 болоте.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3595807"/>
            <a:ext cx="1893082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брусники вкус особый: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 ли кислый, то ли нет.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Сколько ты ее ни пробуй,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найдешь на то ответ.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зеленые листочки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желтеют и зимой.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Приносили мы из леса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Эту ягоду домой.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грибы.ли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9956" y="2072819"/>
            <a:ext cx="582704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ru-RU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Грибочки</a:t>
            </a: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Ножки, ножки, где вы были? (топают ногами)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За грибами в лес ходили.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Что вы, ручки, работали? (хлопают в ладоши)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Мы грибочки собирали.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А вы, глазки, помогали? (закрывают и открывают глаза)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— Мы искали да смотрели – (повороты туловища вправо-влево)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Все пенечки оглядели.</a:t>
            </a:r>
          </a:p>
          <a:p>
            <a:pPr fontAlgn="base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грибы</a:t>
            </a:r>
          </a:p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Осеннюю порою мы в лес с тобой придем, (шагают на месте)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Грибов корзинку целую в лесу мы соберем! (приседания)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Летает паутина и падает листва, (покачивают руками над головой)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Шуршит под сапогами увядшая трава. («шуршат» ногами)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тонкому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мосточку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ручей мы перейдем, (идут на носочках)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Семью лисичек рыженьких во мху с тобой найдем. (наклоны вниз)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Раздвинем травку палочкой и там увидим вдруг —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скрестные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движения прямых рук)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Цветные сыроежки рассыпались вокруг. (кружатся на месте)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на полянке крепкие боровики стоят. («пружинка»)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 лапы елок спрятались, в корзинку не хотят. (ставят руки «елочкой» над головой)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Опят, груздей и рыжиков с тобою мы нашли, (повороты вправо-влево)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Грибов корзинку целую домой мы принесли! (хлопают в ладоши)</a:t>
            </a:r>
          </a:p>
          <a:p>
            <a:pPr fontAlgn="base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16812" y="892314"/>
            <a:ext cx="293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Физминутки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787</Words>
  <Application>Microsoft Office PowerPoint</Application>
  <PresentationFormat>Экран (4:3)</PresentationFormat>
  <Paragraphs>550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1</cp:lastModifiedBy>
  <cp:revision>87</cp:revision>
  <dcterms:created xsi:type="dcterms:W3CDTF">2021-09-22T06:00:13Z</dcterms:created>
  <dcterms:modified xsi:type="dcterms:W3CDTF">2022-01-19T17:50:22Z</dcterms:modified>
</cp:coreProperties>
</file>