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6858000" cy="9144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221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итул л. перелет.птиц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053"/>
            <a:ext cx="6858000" cy="97078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1" y="1752600"/>
            <a:ext cx="3962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Перелетные птицы. 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Охрана птиц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7104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758"/>
            <a:ext cx="6858000" cy="91655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6556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6556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перел.птиц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6858000" cy="9701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914400"/>
            <a:ext cx="4955331" cy="710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Игровое упражнение «У кого кто?»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У грача –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грачонок - грачата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У утки –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утёнок - утята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У лебедя –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лебедёнок - лебедята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У соловья –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соловьёнок - соловьята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У журавля –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журавленок - журавлята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У дрозда – 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дроздёнок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дроздята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У чижа – 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чижонок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чижата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У аиста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– аистёнок - аистята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скворца –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скворчонок - скворчата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Char char="-"/>
            </a:pP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Игровое упражнение «Кто о ком заботится?»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Аист заботится об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аистятах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Грач заботится о …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грачатах.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Журавль заботится о …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журавлятах.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Лебедь заботится о …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лебедятах.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Чиж заботится о … 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чижатах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Соловей заботится о …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соловьятах.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Дрозд заботится о … 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дроздятах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Утка заботится об …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утятах.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Скворец заботится о …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скворчатах.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Гусь заботится о …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гусятах.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Игровое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упражнение «Кто кем станет?»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Грачонок станет … грачом.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Соловьёнок станет …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соловьём.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Скворчонок станет … 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скворцом.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Лебедёнок станет  …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лебедем.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Утёнок станет … 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уткой.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Аистёнок станет … 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аистом.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Журавлёнок станет … 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журавлём.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Упражнение «Отгадай и присядь»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Ребята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сейчас я буду называть перелетных и зимующих птиц, если вы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услышите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название зимующей птицы, то присядьте; а если название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перелетной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то машите руками.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Ворона, соловей, дятел, сорока, голубь, ласточка, синица, грач, скворец,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снегирь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аист, журавль, воробей, цапля и др.</a:t>
            </a:r>
          </a:p>
          <a:p>
            <a:pPr>
              <a:buFontTx/>
              <a:buChar char="-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перел.птиц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6858000" cy="9701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8605" y="1600200"/>
            <a:ext cx="5403595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Упражнение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Скажи одним словом»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Дети  встают в круг. 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Ведущий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 бросает мяч, 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дети возвращают его с ответом.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 аиста длинные ноги, он какой? …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длинноногий.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 аиста длинный клюв, он …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 длинноклювый.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 ласточки длинный хвост, она …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длиннохвостая.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Ласточка любит тепло, она …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теплолюбивая.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 ласточки острые крылья, она …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острокрылая.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 соловья звонкий голос, он …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звонкоголосый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и др.</a:t>
            </a: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«Продолжи предложение, найди причину»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Первыми осенью улетают на юг птицы, которые питаются насекомыми,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потому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что … /насекомые прячутся и им нечем питаться/.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Кукушка не высиживает своих птенцов, потому что …/она не вьет себе гнезда/.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Все люди любят слушать соловья, потому что …/он красиво поет, заливается/.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Весной перелетные птицы прилетают назад, потому что …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нужно выводить птенцов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/.</a:t>
            </a: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Игровое упражнение  «Четвертый лишний»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Ворона, попугай, голубь, воробей (попугай);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Ласточка, кукушка, соловей, синица (кукушка);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Петух, индюк, курица, ворона 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ворона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Журавль, аист, цапля, грач 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грач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 И др.</a:t>
            </a: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Игровое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упражнение  «Скажи наоборот»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Аист  большой, а синичка...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 лебедя шея длинная, а у утки...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воронёнок молодой, а ворон...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ласточка перелётная птица, а воробей… и т.д.</a:t>
            </a: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Игровое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упражнение   «1-2-5»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Один лебедь, два…(лебедя), пять…(лебедей) и т.д</a:t>
            </a:r>
            <a:r>
              <a:rPr lang="ru-RU" sz="1200" dirty="0" smtClean="0"/>
              <a:t>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953869"/>
            <a:ext cx="2893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Речевые игры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перел.птиц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6858000" cy="9701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295400"/>
            <a:ext cx="2924519" cy="7386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Игровое упражнение  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Кто как кричит?»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Подбор соответствующего 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понятия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Ласточка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щебечет,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грач —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кричит «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соловей —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заливается, 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свистит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щелкает,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кукушка —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кукует,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журавль —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курлычет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жаворонок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– звенит.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Игровое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упражнение  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Один — много»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Образование множественного 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числа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существительных в 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именительном 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родительном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падежах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Грач — грачи — грачей,         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птица — птицы — птиц, 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стриж — стрижи — стрижей,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аист — аисты — аистов,        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жаворонок — жаворонки — жаворонков,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скворец — скворцы — скворцов,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трясогузка — трясогузки — трясогузок,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журавль — журавли — журавлей,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гусь — гуси — гусей,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утка — утки — уток,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селезень — селезни — селезней,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ласточка — ласточки — ласточек,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соловей — соловьи — соловьев,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лебедь — лебеди — лебедей,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кукушка — кукушки — кукушек,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гнездо — гнезда — гнезд,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яйцо — яйца — яиц,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птенец — птенцы — птенцов. 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26853" y="1308080"/>
            <a:ext cx="226914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Игровое упражнение  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«Назови ласково»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Птенец —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птенчик,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перо —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перышко,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голова —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головушка,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соловей —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соловушка,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шея —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шейка,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жаворонок — 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жаворонушек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крыло —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крылышко,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скворец —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скворушка,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гусь —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гусек, гусенок,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утка —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уточка,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лебедь —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лебедушка,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гнездо —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гнездышко,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журавль — 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журавушка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журка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трясогузка — 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трясогузонька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аист —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аистенок.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цапля — 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цапелька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перел.птиц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6858000" cy="97012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509891"/>
            <a:ext cx="2459328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Верст не считали,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дорогам не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езжали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 за морем бывали.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                       (Перелетные птицы)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Гости приходят весной,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 уходят осенью.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                       (Перелетные птицы)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шесте -дворец,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 дворце – певец,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 зовут его…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                        (Скворец)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Верный страж и друг полей,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Первый вестник теплых дней.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Всех перелетных птиц черней,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чистит пашню от червей.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        (Грач)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Солнце греет у порога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растаяли сугробы,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Потекли рекой ручьи,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Прилетели к нам…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                                     (Грачи)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На одной ноге стоит,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воду пристально глядит.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Тычет клювом наугад,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Ищет в речке лягушат.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                                      (Цапля)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Кто без ног и без свирели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Лучше всех выводит трели,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Голосистее, нежней?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Кто же это? …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                                    (Соловей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477625"/>
            <a:ext cx="2650277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Прилетает к нам с теплом,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Путь проделав длинный.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Лепит домик под окном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 травы и глины.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                                     (Ласточка)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Он живет на крыше дома –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Длинноногий, длинноносый,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Длинношеий, безголосый.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Он летает на охоту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лягушками к болоту.             (Аист)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Кто в лесу у нас гадает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про жизнь твою все знает?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Прокукует, подсчитаешь,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Сколько жить тебе узнаешь!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Птичка, серая подружка,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 зовут её …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                                   (Кукушка)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Кто на ёлке, на суку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Счёт ведёт: «ку-ку, ку-ку?»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  (Кукушка)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Длинноногий, длинношеий,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Длинноклювый, телом серый,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 затылок голый, красный,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Бродит по болотам грязным,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Ловит в них лягушек,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Бестолковых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попрыгушек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 (Журавль)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Эта птица желтого цвета,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Ярким солнцем она согрета.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Песнь красива ее и долга –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Флейтой свищет в лесу …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 (Иволга)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914400"/>
            <a:ext cx="1866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перел.птиц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6858000" cy="9701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371600"/>
            <a:ext cx="242476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Брюшко в крапинках как будто,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Он поет, бывает, утром.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У птицы невысокий рост,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Называют ее …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  (Дрозд)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Может плавать и нырять,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небе высоко летать.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Мне скажи через минутку.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Что за птица? Знаешь? – ….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      (Утка)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Воздух режут без усилья,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Как серпы, кривые крылья.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Промелькнет – не разглядишь,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Так летает только …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  (Стриж)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Ест, висит на тонких ветках,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Часто дети держат в клетках,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Глянь-ка, коли разглядишь: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Изжелта-зеленый …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                                             (Чиж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Встали братья на ходули,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Ищут корма по пути.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бегу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ли,на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ходу ли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Им с ходулей не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сойти. (Журавли)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Спрятавшись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среди ветвей,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Поёт славно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…(Соловей)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Сам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оранжев,как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закат,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Клюв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короткий-сильный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хват.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Плывёт по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небу,как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кораблик,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Называют его …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(Зяблик)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79828" y="1371600"/>
            <a:ext cx="2239972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Мчится по небу стрелой,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Быстро,резво,словно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рой.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Ей никогда не бывает узко,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Её имя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.. (Трясогузка)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Эта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птица желтого цвета,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Ярким солнцем она согрета.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Песнь красива её и долга-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Флейтой свищет в лесу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(Иволга)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Жить чужим птенцам мешают,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 своих они бросают.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в лесу возле опушки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Счёт годам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ведут …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(Кукушки)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перел.птиц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6858000" cy="9701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990600"/>
            <a:ext cx="1646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Стихи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524000"/>
            <a:ext cx="2933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Кукушка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Я - важная птица, хотя и мала.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сотни вопросов ответы дала!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Спросите меня: "Сколько жить на веку?"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 я вам отвечу: "Ку-ку да ку-ку..."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Порой притаюсь я средь яркой листвы,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 так, что меня не заметите вы.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Лесная гадалка сидит на суку,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слышится снова: "Ку-ку да ку-ку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..»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352800"/>
            <a:ext cx="20288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Аист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Аист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свил гнездо на крыше,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отныне всей семьёй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Клёкот аиста мы слышим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 себя над головой.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секрету вам признаюсь,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Что увидел я во сне,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Как летит по небу аист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несёт сестренку мне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257800"/>
            <a:ext cx="1978811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Встали птицы на крыло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Встали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птицы на крыло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небе хмуром загалдели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край далёкий, где тепло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Стаей длинной полетели.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-Наступают холода,-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Криком птицы сообщают.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-Мы летим не навсегда.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-Мы вернёмся, обещаем.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-До свиданья, край родной: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-Улетаем! Улетаем!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небесной пеленой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небе сером птицы тают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1075" y="4279880"/>
            <a:ext cx="259872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 мной! - Кричит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вожак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-За мной! - Кричит вожак. - За мной!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Холодный воздух разгребая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Крылом. За ним летит вся стая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Туда где будут жить зимой.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Давно остались за спиной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Река родная и болото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Лягушки вслед горланят что - то-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Они останутся с зимой.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-За мной! Летит по небу клин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Летят над лесом и полями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Над камышом и тополями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Над стайкой жёлтеньких осин.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-За мной! Вот так же и весной!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Холодный воздух разгребая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Он поведёт по небу стаю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Крича от радости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Домой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2667000"/>
            <a:ext cx="1938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Босоногая цапля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болоту вечерком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Цапля ходит босиком.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таких длиннющих ног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сыскать нигде сапог!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(В.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Ланцетти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перел.птиц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6858000" cy="9701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447800"/>
            <a:ext cx="2076209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Аист.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весне ,на нашей крыше,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Аист свил гнездо.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утрам я часто  слышу,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Шум через окно.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Это аист носит ветки,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Чтоб его гнездо,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Было теплым, было крепким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его птенцов.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Два прекрасных аистенка,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 гнезда торчат.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обед принес им аист,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Толстых лягушат.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Если аисты на крыше,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То под крышей лад.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Так об аисте, я слышал,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Люди говорят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 перел.птиц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6858000" cy="9701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2438400"/>
            <a:ext cx="540500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Всякая птица к своей стае летит. (русская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 птиц — озеро пустеет, без людей — земля сиротеет.  (казахская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Ворон ворону глаз не выклюет.  (русская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Всяк кулик своё болото хвалит.  (русская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Всякая птица своим клювом сыта. (русская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Всякая птица тепло ищет.  (русская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Где птица не летает, а своё гнездо знает.  (русская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Гусь слетав за море, становится болтлив, как утка.  (немецкая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Дело не сокол, не улетит.  (русская)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Деньги как птицы, улетают и прилетают.  (русская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219200"/>
            <a:ext cx="2601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208</Words>
  <PresentationFormat>Экран (4:3)</PresentationFormat>
  <Paragraphs>241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root</dc:creator>
  <cp:lastModifiedBy>root</cp:lastModifiedBy>
  <cp:revision>20</cp:revision>
  <dcterms:created xsi:type="dcterms:W3CDTF">2021-10-03T09:57:03Z</dcterms:created>
  <dcterms:modified xsi:type="dcterms:W3CDTF">2021-10-03T13:18:13Z</dcterms:modified>
</cp:coreProperties>
</file>