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76;&#1077;&#1090;.&#1089;&#1072;&#1076;\2%20&#1084;&#1083;.&#1075;&#1088;\&#1047;&#1072;&#1085;&#1103;&#1090;&#1080;&#1103;\&#1050;&#1072;&#1088;&#1090;&#1080;&#1085;&#1082;&#1080;%20&#1101;&#1083;.&#1087;&#1088;&#1080;&#1073;&#1086;&#1088;&#1086;&#1074;\&#1073;&#1099;&#1090;&#1086;&#1074;&#1099;&#1077;%20&#1087;&#1088;&#1080;&#1073;&#1086;&#1088;&#1099;\&#1087;&#1099;&#1083;&#1077;&#1089;&#1086;&#1089;%20(convert-video-online.com)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76;&#1077;&#1090;.&#1089;&#1072;&#1076;\2%20&#1084;&#1083;.&#1075;&#1088;\&#1047;&#1072;&#1085;&#1103;&#1090;&#1080;&#1103;\&#1050;&#1072;&#1088;&#1090;&#1080;&#1085;&#1082;&#1080;%20&#1101;&#1083;.&#1087;&#1088;&#1080;&#1073;&#1086;&#1088;&#1086;&#1074;\&#1073;&#1099;&#1090;&#1086;&#1074;&#1099;&#1077;%20&#1087;&#1088;&#1080;&#1073;&#1086;&#1088;&#1099;\&#1091;&#1090;&#1102;&#1075;%20(convert-video-online.com)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76;&#1077;&#1090;.&#1089;&#1072;&#1076;\2%20&#1084;&#1083;.&#1075;&#1088;\&#1047;&#1072;&#1085;&#1103;&#1090;&#1080;&#1103;\&#1050;&#1072;&#1088;&#1090;&#1080;&#1085;&#1082;&#1080;%20&#1101;&#1083;.&#1087;&#1088;&#1080;&#1073;&#1086;&#1088;&#1086;&#1074;\&#1073;&#1099;&#1090;&#1086;&#1074;&#1099;&#1077;%20&#1087;&#1088;&#1080;&#1073;&#1086;&#1088;&#1099;\&#1089;&#1090;&#1088;&#1080;&#1088;&#1072;&#1083;&#1100;&#1085;&#1072;&#1103;%20&#1084;&#1072;&#1096;&#1080;&#1085;&#1072;%20(convert-video-online.com)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K:\&#1076;&#1077;&#1090;.&#1089;&#1072;&#1076;\2%20&#1084;&#1083;.&#1075;&#1088;\&#1047;&#1072;&#1085;&#1103;&#1090;&#1080;&#1103;\&#1050;&#1072;&#1088;&#1090;&#1080;&#1085;&#1082;&#1080;%20&#1101;&#1083;.&#1087;&#1088;&#1080;&#1073;&#1086;&#1088;&#1086;&#1074;\&#1073;&#1099;&#1090;&#1086;&#1074;&#1099;&#1077;%20&#1087;&#1088;&#1080;&#1073;&#1086;&#1088;&#1099;\iksiki_-_Pomogator_48229391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дет.сад\2 мл.гр\Занятия\Картинки эл.приборов\бытовые приборы\но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0"/>
            <a:ext cx="508254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дет.сад\2 мл.гр\Занятия\Картинки эл.приборов\пылесос розов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015"/>
            <a:ext cx="9067800" cy="6599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пылесос (convert-video-online.com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6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K:\дет.сад\2 мл.гр\Занятия\Картинки эл.приборов\утю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"/>
            <a:ext cx="88392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утюг (convert-video-online.com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2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дет.сад\2 мл.гр\Занятия\Картинки эл.приборов\бытовые приборы\но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0"/>
            <a:ext cx="508254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дет.сад\2 мл.гр\Занятия\Картинки эл.приборов\стир.маши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3759" y="0"/>
            <a:ext cx="777064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триральная машина (convert-video-online.com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дет.сад\2 мл.гр\Занятия\Картинки эл.приборов\бытовые приборы\нол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0"/>
            <a:ext cx="5082540" cy="6858000"/>
          </a:xfrm>
          <a:prstGeom prst="rect">
            <a:avLst/>
          </a:prstGeom>
          <a:noFill/>
        </p:spPr>
      </p:pic>
      <p:pic>
        <p:nvPicPr>
          <p:cNvPr id="4" name="iksiki_-_Pomogator_4822939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51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PresentationFormat>Экран (4:3)</PresentationFormat>
  <Paragraphs>0</Paragraphs>
  <Slides>9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9</cp:revision>
  <dcterms:created xsi:type="dcterms:W3CDTF">2020-09-05T12:13:55Z</dcterms:created>
  <dcterms:modified xsi:type="dcterms:W3CDTF">2020-09-06T07:19:26Z</dcterms:modified>
</cp:coreProperties>
</file>